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III</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III</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demonstrate safe practices during laboratory and field investigations, including chemical, electrical, and fire safety, and safe handling of live and preserved organisms.[AQS.1A]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endParaRPr lang="en-US" dirty="0" smtClean="0"/>
          </a:p>
          <a:p>
            <a:r>
              <a:rPr lang="en-US" dirty="0" smtClean="0"/>
              <a:t>Secondary Science - Aquatics</a:t>
            </a:r>
            <a:endParaRPr lang="en-US" dirty="0"/>
          </a:p>
          <a:p>
            <a:endParaRPr lang="en-US" dirty="0"/>
          </a:p>
        </p:txBody>
      </p:sp>
    </p:spTree>
    <p:extLst>
      <p:ext uri="{BB962C8B-B14F-4D97-AF65-F5344CB8AC3E}">
        <p14:creationId xmlns:p14="http://schemas.microsoft.com/office/powerpoint/2010/main" val="3902620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organize, analyze, evaluate, build models, make inferences, and predict trends from data.[AQS.2H]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3545620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perform calculations using dimensional analysis, significant digits, and scientific notation.[AQS.2I]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2267323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communicate valid conclusions using essential vocabulary and multiple modes of expression such as lab reports, labeled drawings, graphic organizers, journals, summaries, oral reports, and technology-based reports.[AQS.2J]</a:t>
            </a:r>
          </a:p>
        </p:txBody>
      </p:sp>
      <p:sp>
        <p:nvSpPr>
          <p:cNvPr id="3" name="Date Placeholder 2"/>
          <p:cNvSpPr>
            <a:spLocks noGrp="1"/>
          </p:cNvSpPr>
          <p:nvPr>
            <p:ph type="dt" sz="half" idx="10"/>
          </p:nvPr>
        </p:nvSpPr>
        <p:spPr/>
        <p:txBody>
          <a:bodyPr/>
          <a:lstStyle/>
          <a:p>
            <a:r>
              <a:rPr lang="en-US" dirty="0"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2236511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student.[AQS.3A]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2308364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communicate and apply scientific information extracted from various sources such as current events, news reports, published journal articles, and marketing materials.[AQS.3B]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3733782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based on data related to promotional materials for products and services.[AQS.3C]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545624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research and technology on scientific thought, society, and the environment.[AQS.3D]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1949924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connection between aquatic science and future careers.[AQS.3E]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962417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and describe the history of aquatic science and contributions of scientists.[AQS.3F]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3479529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an understanding of the use and conservation of resources and the proper disposal or recycling of materials.[AQS.1B]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783185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the definition of science and understand that it has limitations, as specified in subsection (b)(2) of this section.[AQS.2A]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508832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that scientific hypotheses are tentative and testable statements that must be capable of being supported or not supported by observational evidence. Hypotheses of durable explanatory power which have been tested over a wide variety of conditions are incorporated into theories.[AQS.2B]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327757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that scientific theories are based on natural and physical phenomena and are capable of being tested by multiple independent researchers. Unlike hypotheses, scientific theories are well-established and highly-reliable explanations, but they may be subject to change as new areas of science and new technologies are developed.[AQS.2C]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1706251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scientific hypotheses and scientific theories.[AQS.2D]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2302382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plan and implement investigative procedures, including asking questions, formulating testable hypotheses, and selecting, handling, and maintaining appropriate equipment and technology.[AQS.2E]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276266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collect data individually or collaboratively, make measurements with precision and accuracy, record values using appropriate units, and calculate statistically relevant quantities to describe data, including mean, median, and range.[AQS.2F]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1591081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the use of course apparatuses, equipment, techniques, and procedures.[AQS.2G]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Secondary Science - Aquatics</a:t>
            </a:r>
            <a:endParaRPr lang="en-US" dirty="0"/>
          </a:p>
        </p:txBody>
      </p:sp>
    </p:spTree>
    <p:extLst>
      <p:ext uri="{BB962C8B-B14F-4D97-AF65-F5344CB8AC3E}">
        <p14:creationId xmlns:p14="http://schemas.microsoft.com/office/powerpoint/2010/main" val="18223059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586</Words>
  <Application>Microsoft Office PowerPoint</Application>
  <PresentationFormat>On-screen Show (4:3)</PresentationFormat>
  <Paragraphs>55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2014-11-04T19:20:11Z</dcterms:modified>
</cp:coreProperties>
</file>